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notesMasterIdLst>
    <p:notesMasterId r:id="rId7"/>
  </p:notesMasterIdLst>
  <p:handoutMasterIdLst>
    <p:handoutMasterId r:id="rId8"/>
  </p:handoutMasterIdLst>
  <p:sldIdLst>
    <p:sldId id="442" r:id="rId5"/>
    <p:sldId id="43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9AA3"/>
    <a:srgbClr val="D488B3"/>
    <a:srgbClr val="65254A"/>
    <a:srgbClr val="0C4046"/>
    <a:srgbClr val="C064B5"/>
    <a:srgbClr val="FAA19D"/>
    <a:srgbClr val="CC00FF"/>
    <a:srgbClr val="800080"/>
    <a:srgbClr val="4181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6" autoAdjust="0"/>
    <p:restoredTop sz="95394" autoAdjust="0"/>
  </p:normalViewPr>
  <p:slideViewPr>
    <p:cSldViewPr snapToGrid="0">
      <p:cViewPr varScale="1">
        <p:scale>
          <a:sx n="91" d="100"/>
          <a:sy n="91" d="100"/>
        </p:scale>
        <p:origin x="582" y="66"/>
      </p:cViewPr>
      <p:guideLst/>
    </p:cSldViewPr>
  </p:slideViewPr>
  <p:outlineViewPr>
    <p:cViewPr>
      <p:scale>
        <a:sx n="33" d="100"/>
        <a:sy n="33" d="100"/>
      </p:scale>
      <p:origin x="0" y="-171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71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4D2272-D660-A337-AEF3-BE066BD545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FE5A70-71C2-F335-270C-B94537340C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5A369-CA0E-4FC6-90EE-5FA969A08EF8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1E1B03-0F86-16E7-11BE-81F9F4CD66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524B8-3914-99B2-2620-0F2A88D335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210F9-8331-407C-A034-F95DCB303E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5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AB06A-EEDC-421C-B5A0-5E9E5241A8E5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F9438-3EEF-4192-9815-F6F44770A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F9438-3EEF-4192-9815-F6F44770AE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02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F9438-3EEF-4192-9815-F6F44770AE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6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1306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43088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72804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3FFEEC7-A0A7-27CB-3F2D-796281DCD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5983104"/>
            <a:ext cx="12192000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20">
            <a:extLst>
              <a:ext uri="{FF2B5EF4-FFF2-40B4-BE49-F238E27FC236}">
                <a16:creationId xmlns:a16="http://schemas.microsoft.com/office/drawing/2014/main" id="{2DCCFF86-2471-421E-E5FF-E38943252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0"/>
            <a:ext cx="2286000" cy="2285973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Freeform 21">
            <a:extLst>
              <a:ext uri="{FF2B5EF4-FFF2-40B4-BE49-F238E27FC236}">
                <a16:creationId xmlns:a16="http://schemas.microsoft.com/office/drawing/2014/main" id="{8300B484-623C-071D-E849-138F76141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-433923" y="5546255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9A6249F-0E28-0ABF-FE63-7ECC0E1062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805" y="344399"/>
            <a:ext cx="9599008" cy="172954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CCC29225-33B5-6D19-F0BA-DE3F864F640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70867" y="2274034"/>
            <a:ext cx="4643438" cy="329863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8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6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400"/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FB67020D-DF60-17C1-8DEC-EDECF653540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18375" y="2274034"/>
            <a:ext cx="4643438" cy="329863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8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6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400"/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5812651-A64E-FA0C-7D84-B20BA7C67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64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81407F-D7F6-56CB-135C-01868BC191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7" y="1088211"/>
            <a:ext cx="4602483" cy="4896019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17585-E867-BB06-B195-272DA0FD4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8"/>
            <a:ext cx="12192000" cy="8739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9EBD-88FB-A2C3-7EC2-46DD7B532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90939" y="2990938"/>
            <a:ext cx="6855801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CB417425-9078-B6E8-97F7-BAA1536BA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-8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D7F56B38-71B8-A745-8D9C-BBEA278F3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9905999" y="4572027"/>
            <a:ext cx="2286000" cy="2285973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5E5C644-63C0-D8A4-7EF1-1681AFB1F4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24599" y="1088210"/>
            <a:ext cx="4373564" cy="489489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bg2"/>
                </a:solidFill>
              </a:defRPr>
            </a:lvl1pPr>
            <a:lvl2pPr marL="45720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2"/>
                </a:solidFill>
              </a:defRPr>
            </a:lvl2pPr>
            <a:lvl3pPr marL="914400" indent="0">
              <a:spcBef>
                <a:spcPts val="0"/>
              </a:spcBef>
              <a:spcAft>
                <a:spcPts val="600"/>
              </a:spcAft>
              <a:buNone/>
              <a:defRPr sz="1400" b="1">
                <a:solidFill>
                  <a:schemeClr val="bg2"/>
                </a:solidFill>
              </a:defRPr>
            </a:lvl3pPr>
            <a:lvl4pPr marL="1371600" indent="0">
              <a:spcBef>
                <a:spcPts val="0"/>
              </a:spcBef>
              <a:spcAft>
                <a:spcPts val="600"/>
              </a:spcAft>
              <a:buNone/>
              <a:defRPr sz="1200" b="1">
                <a:solidFill>
                  <a:schemeClr val="bg2"/>
                </a:solidFill>
              </a:defRPr>
            </a:lvl4pPr>
            <a:lvl5pPr marL="1828800" indent="0">
              <a:spcBef>
                <a:spcPts val="0"/>
              </a:spcBef>
              <a:spcAft>
                <a:spcPts val="600"/>
              </a:spcAft>
              <a:buNone/>
              <a:defRPr sz="12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95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27875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90660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6402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7700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291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395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7370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428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9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30" r:id="rId12"/>
    <p:sldLayoutId id="214748373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36">
          <p15:clr>
            <a:srgbClr val="F26B43"/>
          </p15:clr>
        </p15:guide>
        <p15:guide id="4" orient="horz" pos="3312">
          <p15:clr>
            <a:srgbClr val="F26B43"/>
          </p15:clr>
        </p15:guide>
        <p15:guide id="5" orient="horz" pos="432">
          <p15:clr>
            <a:srgbClr val="F26B43"/>
          </p15:clr>
        </p15:guide>
        <p15:guide id="7" pos="4416">
          <p15:clr>
            <a:srgbClr val="F26B43"/>
          </p15:clr>
        </p15:guide>
        <p15:guide id="8" pos="5568">
          <p15:clr>
            <a:srgbClr val="F26B43"/>
          </p15:clr>
        </p15:guide>
        <p15:guide id="9" pos="7296">
          <p15:clr>
            <a:srgbClr val="F26B43"/>
          </p15:clr>
        </p15:guide>
        <p15:guide id="10" pos="2688">
          <p15:clr>
            <a:srgbClr val="F26B43"/>
          </p15:clr>
        </p15:guide>
        <p15:guide id="11" pos="1536">
          <p15:clr>
            <a:srgbClr val="F26B43"/>
          </p15:clr>
        </p15:guide>
        <p15:guide id="12" pos="384">
          <p15:clr>
            <a:srgbClr val="F26B43"/>
          </p15:clr>
        </p15:guide>
        <p15:guide id="13" pos="2112">
          <p15:clr>
            <a:srgbClr val="F26B43"/>
          </p15:clr>
        </p15:guide>
        <p15:guide id="14" pos="4992">
          <p15:clr>
            <a:srgbClr val="F26B43"/>
          </p15:clr>
        </p15:guide>
        <p15:guide id="15" pos="6720">
          <p15:clr>
            <a:srgbClr val="F26B43"/>
          </p15:clr>
        </p15:guide>
        <p15:guide id="16" pos="960">
          <p15:clr>
            <a:srgbClr val="F26B43"/>
          </p15:clr>
        </p15:guide>
        <p15:guide id="17" pos="3264">
          <p15:clr>
            <a:srgbClr val="F26B43"/>
          </p15:clr>
        </p15:guide>
        <p15:guide id="18" orient="horz" pos="1008">
          <p15:clr>
            <a:srgbClr val="F26B43"/>
          </p15:clr>
        </p15:guide>
        <p15:guide id="19" orient="horz" pos="3888">
          <p15:clr>
            <a:srgbClr val="F26B43"/>
          </p15:clr>
        </p15:guide>
        <p15:guide id="20" pos="6144">
          <p15:clr>
            <a:srgbClr val="F26B43"/>
          </p15:clr>
        </p15:guide>
        <p15:guide id="21" orient="horz" pos="1584">
          <p15:clr>
            <a:srgbClr val="F26B43"/>
          </p15:clr>
        </p15:guide>
        <p15:guide id="22" pos="576">
          <p15:clr>
            <a:srgbClr val="F26B43"/>
          </p15:clr>
        </p15:guide>
        <p15:guide id="23" pos="7104">
          <p15:clr>
            <a:srgbClr val="F26B43"/>
          </p15:clr>
        </p15:guide>
        <p15:guide id="24" pos="768">
          <p15:clr>
            <a:srgbClr val="F26B43"/>
          </p15:clr>
        </p15:guide>
        <p15:guide id="25" pos="6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465791-02C3-85CB-EC2D-AE1D097AD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351" y="267532"/>
            <a:ext cx="3209196" cy="5524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Research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7CC286-7253-B31F-DFE6-802920A9FC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14749" y="767196"/>
            <a:ext cx="5486401" cy="60440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2000" noProof="1"/>
              <a:t>Author &amp; Co-author names of the presenters </a:t>
            </a:r>
            <a:br>
              <a:rPr lang="en-US" sz="2000" noProof="1"/>
            </a:br>
            <a:r>
              <a:rPr lang="en-US" sz="2000" noProof="1"/>
              <a:t>Name of affiliations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D75BC5-46CC-A36D-B72E-AE0A832FACB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98897" y="6186001"/>
            <a:ext cx="7219205" cy="60440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400" b="1" noProof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Conference for Multidisciplinary Research 2026 (GCMR)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EF2AD9-EC94-1F3D-3B79-64938E47A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D76B1E-B552-AE45-4843-301C6D28D1A7}"/>
              </a:ext>
            </a:extLst>
          </p:cNvPr>
          <p:cNvSpPr/>
          <p:nvPr/>
        </p:nvSpPr>
        <p:spPr>
          <a:xfrm>
            <a:off x="378274" y="1004996"/>
            <a:ext cx="3186113" cy="2928938"/>
          </a:xfrm>
          <a:prstGeom prst="roundRect">
            <a:avLst>
              <a:gd name="adj" fmla="val 12765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98FF00E-8178-768E-D717-21A91591D5AD}"/>
              </a:ext>
            </a:extLst>
          </p:cNvPr>
          <p:cNvSpPr/>
          <p:nvPr/>
        </p:nvSpPr>
        <p:spPr>
          <a:xfrm>
            <a:off x="430663" y="1054766"/>
            <a:ext cx="3081334" cy="802486"/>
          </a:xfrm>
          <a:prstGeom prst="roundRect">
            <a:avLst>
              <a:gd name="adj" fmla="val 39318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Introduction &amp; Objectives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9018BA3-EB7E-8FE0-E4A2-727CFA1BDD75}"/>
              </a:ext>
            </a:extLst>
          </p:cNvPr>
          <p:cNvSpPr/>
          <p:nvPr/>
        </p:nvSpPr>
        <p:spPr>
          <a:xfrm>
            <a:off x="378273" y="4082645"/>
            <a:ext cx="3227410" cy="1584245"/>
          </a:xfrm>
          <a:prstGeom prst="roundRect">
            <a:avLst>
              <a:gd name="adj" fmla="val 12765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16B211-20FA-EF99-5F3E-3AC6B411CD52}"/>
              </a:ext>
            </a:extLst>
          </p:cNvPr>
          <p:cNvSpPr/>
          <p:nvPr/>
        </p:nvSpPr>
        <p:spPr>
          <a:xfrm>
            <a:off x="443114" y="4109565"/>
            <a:ext cx="3121273" cy="434060"/>
          </a:xfrm>
          <a:prstGeom prst="roundRect">
            <a:avLst>
              <a:gd name="adj" fmla="val 3931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Methodology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EAE3F58-45F2-37DC-9B02-3EE55CF62FE5}"/>
              </a:ext>
            </a:extLst>
          </p:cNvPr>
          <p:cNvSpPr/>
          <p:nvPr/>
        </p:nvSpPr>
        <p:spPr>
          <a:xfrm>
            <a:off x="4018849" y="1456009"/>
            <a:ext cx="4396985" cy="4052203"/>
          </a:xfrm>
          <a:prstGeom prst="roundRect">
            <a:avLst>
              <a:gd name="adj" fmla="val 12765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828D39-46F8-E56C-FBD7-F7E28007C97B}"/>
              </a:ext>
            </a:extLst>
          </p:cNvPr>
          <p:cNvSpPr/>
          <p:nvPr/>
        </p:nvSpPr>
        <p:spPr>
          <a:xfrm>
            <a:off x="4091148" y="1524866"/>
            <a:ext cx="4252385" cy="1110244"/>
          </a:xfrm>
          <a:prstGeom prst="roundRect">
            <a:avLst>
              <a:gd name="adj" fmla="val 3931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Results &amp; Discussion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98A556D-FFDB-7005-481F-E958579C287F}"/>
              </a:ext>
            </a:extLst>
          </p:cNvPr>
          <p:cNvSpPr/>
          <p:nvPr/>
        </p:nvSpPr>
        <p:spPr>
          <a:xfrm>
            <a:off x="8829000" y="1064269"/>
            <a:ext cx="3186113" cy="2869666"/>
          </a:xfrm>
          <a:prstGeom prst="roundRect">
            <a:avLst>
              <a:gd name="adj" fmla="val 12765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37AAABE-CD04-A2FF-C8B0-211A76B39E2B}"/>
              </a:ext>
            </a:extLst>
          </p:cNvPr>
          <p:cNvSpPr/>
          <p:nvPr/>
        </p:nvSpPr>
        <p:spPr>
          <a:xfrm>
            <a:off x="8881389" y="1113032"/>
            <a:ext cx="3081334" cy="786246"/>
          </a:xfrm>
          <a:prstGeom prst="roundRect">
            <a:avLst>
              <a:gd name="adj" fmla="val 39318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Conclusion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2DA0A9A-EF6A-C871-3C9E-7228EA57FFE6}"/>
              </a:ext>
            </a:extLst>
          </p:cNvPr>
          <p:cNvSpPr/>
          <p:nvPr/>
        </p:nvSpPr>
        <p:spPr>
          <a:xfrm>
            <a:off x="8829000" y="4082645"/>
            <a:ext cx="3186113" cy="1584245"/>
          </a:xfrm>
          <a:prstGeom prst="roundRect">
            <a:avLst>
              <a:gd name="adj" fmla="val 12765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08F74BE-13BA-5587-97C6-B1BC000548A9}"/>
              </a:ext>
            </a:extLst>
          </p:cNvPr>
          <p:cNvSpPr/>
          <p:nvPr/>
        </p:nvSpPr>
        <p:spPr>
          <a:xfrm>
            <a:off x="8881389" y="4109565"/>
            <a:ext cx="3081334" cy="434060"/>
          </a:xfrm>
          <a:prstGeom prst="roundRect">
            <a:avLst>
              <a:gd name="adj" fmla="val 3931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References</a:t>
            </a:r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D3DAB730-5A93-3FFE-38B4-4B544E0F19D6}"/>
              </a:ext>
            </a:extLst>
          </p:cNvPr>
          <p:cNvSpPr/>
          <p:nvPr/>
        </p:nvSpPr>
        <p:spPr>
          <a:xfrm>
            <a:off x="1725078" y="5983104"/>
            <a:ext cx="1881745" cy="874895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FF0880A-C5EA-8FF0-E335-F1ECA39A5D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207"/>
          <a:stretch>
            <a:fillRect/>
          </a:stretch>
        </p:blipFill>
        <p:spPr>
          <a:xfrm>
            <a:off x="1662276" y="5983104"/>
            <a:ext cx="2007347" cy="1441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864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71D8FC-E122-CABE-6FCE-615B2C341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7466" y="980990"/>
            <a:ext cx="4602483" cy="4896019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80806097"/>
      </p:ext>
    </p:extLst>
  </p:cSld>
  <p:clrMapOvr>
    <a:masterClrMapping/>
  </p:clrMapOvr>
</p:sld>
</file>

<file path=ppt/theme/theme1.xml><?xml version="1.0" encoding="utf-8"?>
<a:theme xmlns:a="http://schemas.openxmlformats.org/drawingml/2006/main" name="ModOverlayVTI">
  <a:themeElements>
    <a:clrScheme name="Custom 50">
      <a:dk1>
        <a:sysClr val="windowText" lastClr="000000"/>
      </a:dk1>
      <a:lt1>
        <a:srgbClr val="F4F2EC"/>
      </a:lt1>
      <a:dk2>
        <a:srgbClr val="09283F"/>
      </a:dk2>
      <a:lt2>
        <a:srgbClr val="FFFFFF"/>
      </a:lt2>
      <a:accent1>
        <a:srgbClr val="3C9A8F"/>
      </a:accent1>
      <a:accent2>
        <a:srgbClr val="18818C"/>
      </a:accent2>
      <a:accent3>
        <a:srgbClr val="800A2F"/>
      </a:accent3>
      <a:accent4>
        <a:srgbClr val="F6635C"/>
      </a:accent4>
      <a:accent5>
        <a:srgbClr val="F48E7C"/>
      </a:accent5>
      <a:accent6>
        <a:srgbClr val="DA9D16"/>
      </a:accent6>
      <a:hlink>
        <a:srgbClr val="ED621D"/>
      </a:hlink>
      <a:folHlink>
        <a:srgbClr val="A18A6D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38B8CBF-35BC-4CBA-95E2-584C08F618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27BAF2-BB0B-4E7B-AE5A-2E47729F98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2AE0DF-6B5F-4274-A760-FE77CC84C90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ModOverlayVTI</Template>
  <TotalTime>90</TotalTime>
  <Words>36</Words>
  <Application>Microsoft Office PowerPoint</Application>
  <PresentationFormat>Widescreen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Nova Light</vt:lpstr>
      <vt:lpstr>Calibri</vt:lpstr>
      <vt:lpstr>Elephant</vt:lpstr>
      <vt:lpstr>ModOverlayVTI</vt:lpstr>
      <vt:lpstr>Research Title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deck</dc:title>
  <cp:lastModifiedBy>Janani Danthanarayana</cp:lastModifiedBy>
  <cp:revision>11</cp:revision>
  <dcterms:created xsi:type="dcterms:W3CDTF">2024-01-11T09:03:24Z</dcterms:created>
  <dcterms:modified xsi:type="dcterms:W3CDTF">2026-08-19T08:12:18Z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