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notesMasterIdLst>
    <p:notesMasterId r:id="rId6"/>
  </p:notesMasterIdLst>
  <p:handoutMasterIdLst>
    <p:handoutMasterId r:id="rId7"/>
  </p:handoutMasterIdLst>
  <p:sldIdLst>
    <p:sldId id="44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9AA3"/>
    <a:srgbClr val="D488B3"/>
    <a:srgbClr val="65254A"/>
    <a:srgbClr val="0C4046"/>
    <a:srgbClr val="C064B5"/>
    <a:srgbClr val="FAA19D"/>
    <a:srgbClr val="CC00FF"/>
    <a:srgbClr val="800080"/>
    <a:srgbClr val="418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6" autoAdjust="0"/>
    <p:restoredTop sz="95394" autoAdjust="0"/>
  </p:normalViewPr>
  <p:slideViewPr>
    <p:cSldViewPr snapToGrid="0">
      <p:cViewPr varScale="1">
        <p:scale>
          <a:sx n="68" d="100"/>
          <a:sy n="68" d="100"/>
        </p:scale>
        <p:origin x="858" y="48"/>
      </p:cViewPr>
      <p:guideLst/>
    </p:cSldViewPr>
  </p:slideViewPr>
  <p:outlineViewPr>
    <p:cViewPr>
      <p:scale>
        <a:sx n="33" d="100"/>
        <a:sy n="33" d="100"/>
      </p:scale>
      <p:origin x="0" y="-171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717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4D2272-D660-A337-AEF3-BE066BD545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FE5A70-71C2-F335-270C-B94537340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5A369-CA0E-4FC6-90EE-5FA969A08EF8}" type="datetimeFigureOut">
              <a:rPr lang="en-US" smtClean="0"/>
              <a:t>22-Sep-26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E1B03-0F86-16E7-11BE-81F9F4CD66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4524B8-3914-99B2-2620-0F2A88D335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9210F9-8331-407C-A034-F95DCB303E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005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AB06A-EEDC-421C-B5A0-5E9E5241A8E5}" type="datetimeFigureOut">
              <a:rPr lang="en-US" smtClean="0"/>
              <a:t>22-Sep-26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F9438-3EEF-4192-9815-F6F44770A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F9438-3EEF-4192-9815-F6F44770A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0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11306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736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7875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0660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6402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7700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2912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954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7370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3428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05F0-2B44-47BC-86B3-58E2C70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5B5DA-7628-4AC1-8EAE-5010C2A98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4E7C3-7830-49F3-9F45-4B2F2B4C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5E328-AD12-449C-BE6E-76DF005E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F374F-390D-49D8-A7C8-5BEFA353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43088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0F530-2925-4F98-89EC-95C2EC476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79366-3281-483D-8731-0D01B2B24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ED8B2-BE7F-4417-8A8A-A95C8BB7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A0D96-671F-4A85-89C6-946624CB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BA434-2E32-4719-B45C-0490D685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7280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3FFEEC7-A0A7-27CB-3F2D-796281DCDC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5983104"/>
            <a:ext cx="12192000" cy="87392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2DCCFF86-2471-421E-E5FF-E38943252F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0" y="0"/>
            <a:ext cx="2286000" cy="2285973"/>
          </a:xfrm>
          <a:custGeom>
            <a:avLst/>
            <a:gdLst>
              <a:gd name="connsiteX0" fmla="*/ 3200357 w 3200357"/>
              <a:gd name="connsiteY0" fmla="*/ 0 h 3200320"/>
              <a:gd name="connsiteX1" fmla="*/ 3200357 w 3200357"/>
              <a:gd name="connsiteY1" fmla="*/ 3200320 h 3200320"/>
              <a:gd name="connsiteX2" fmla="*/ 0 w 3200357"/>
              <a:gd name="connsiteY2" fmla="*/ 3200320 h 3200320"/>
              <a:gd name="connsiteX3" fmla="*/ 159536 w 3200357"/>
              <a:gd name="connsiteY3" fmla="*/ 3196412 h 3200320"/>
              <a:gd name="connsiteX4" fmla="*/ 3196195 w 3200357"/>
              <a:gd name="connsiteY4" fmla="*/ 164613 h 3200320"/>
              <a:gd name="connsiteX5" fmla="*/ 3200357 w 3200357"/>
              <a:gd name="connsiteY5" fmla="*/ 0 h 320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00357" h="3200320">
                <a:moveTo>
                  <a:pt x="3200357" y="0"/>
                </a:moveTo>
                <a:lnTo>
                  <a:pt x="3200357" y="3200320"/>
                </a:lnTo>
                <a:lnTo>
                  <a:pt x="0" y="3200320"/>
                </a:lnTo>
                <a:lnTo>
                  <a:pt x="159536" y="3196412"/>
                </a:lnTo>
                <a:cubicBezTo>
                  <a:pt x="1798363" y="3115939"/>
                  <a:pt x="3113157" y="1802765"/>
                  <a:pt x="3196195" y="164613"/>
                </a:cubicBezTo>
                <a:lnTo>
                  <a:pt x="32003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21">
            <a:extLst>
              <a:ext uri="{FF2B5EF4-FFF2-40B4-BE49-F238E27FC236}">
                <a16:creationId xmlns:a16="http://schemas.microsoft.com/office/drawing/2014/main" id="{8300B484-623C-071D-E849-138F761417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Aspect="1"/>
          </p:cNvSpPr>
          <p:nvPr userDrawn="1"/>
        </p:nvSpPr>
        <p:spPr>
          <a:xfrm rot="16200000" flipH="1" flipV="1">
            <a:off x="-433923" y="5546255"/>
            <a:ext cx="1745673" cy="877824"/>
          </a:xfrm>
          <a:custGeom>
            <a:avLst/>
            <a:gdLst>
              <a:gd name="connsiteX0" fmla="*/ 0 w 4572000"/>
              <a:gd name="connsiteY0" fmla="*/ 2285974 h 2285974"/>
              <a:gd name="connsiteX1" fmla="*/ 113956 w 4572000"/>
              <a:gd name="connsiteY1" fmla="*/ 2283183 h 2285974"/>
              <a:gd name="connsiteX2" fmla="*/ 2283027 w 4572000"/>
              <a:gd name="connsiteY2" fmla="*/ 117584 h 2285974"/>
              <a:gd name="connsiteX3" fmla="*/ 2286000 w 4572000"/>
              <a:gd name="connsiteY3" fmla="*/ 0 h 2285974"/>
              <a:gd name="connsiteX4" fmla="*/ 2288973 w 4572000"/>
              <a:gd name="connsiteY4" fmla="*/ 117584 h 2285974"/>
              <a:gd name="connsiteX5" fmla="*/ 4458044 w 4572000"/>
              <a:gd name="connsiteY5" fmla="*/ 2283183 h 2285974"/>
              <a:gd name="connsiteX6" fmla="*/ 4572000 w 4572000"/>
              <a:gd name="connsiteY6" fmla="*/ 2285974 h 2285974"/>
              <a:gd name="connsiteX7" fmla="*/ 2286000 w 4572000"/>
              <a:gd name="connsiteY7" fmla="*/ 2285974 h 228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72000" h="2285974">
                <a:moveTo>
                  <a:pt x="0" y="2285974"/>
                </a:moveTo>
                <a:lnTo>
                  <a:pt x="113956" y="2283183"/>
                </a:lnTo>
                <a:cubicBezTo>
                  <a:pt x="1284562" y="2225701"/>
                  <a:pt x="2223714" y="1287708"/>
                  <a:pt x="2283027" y="117584"/>
                </a:cubicBezTo>
                <a:lnTo>
                  <a:pt x="2286000" y="0"/>
                </a:lnTo>
                <a:lnTo>
                  <a:pt x="2288973" y="117584"/>
                </a:lnTo>
                <a:cubicBezTo>
                  <a:pt x="2348287" y="1287708"/>
                  <a:pt x="3287438" y="2225701"/>
                  <a:pt x="4458044" y="2283183"/>
                </a:cubicBezTo>
                <a:lnTo>
                  <a:pt x="4572000" y="2285974"/>
                </a:lnTo>
                <a:lnTo>
                  <a:pt x="2286000" y="228597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99A6249F-0E28-0ABF-FE63-7ECC0E1062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805" y="344399"/>
            <a:ext cx="9599008" cy="1729547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CC29225-33B5-6D19-F0BA-DE3F864F640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70867" y="2274034"/>
            <a:ext cx="4643438" cy="32986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Content Placeholder 20">
            <a:extLst>
              <a:ext uri="{FF2B5EF4-FFF2-40B4-BE49-F238E27FC236}">
                <a16:creationId xmlns:a16="http://schemas.microsoft.com/office/drawing/2014/main" id="{FB67020D-DF60-17C1-8DEC-EDECF65354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18375" y="2274034"/>
            <a:ext cx="4643438" cy="329863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600"/>
            </a:lvl2pPr>
            <a:lvl3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400"/>
            </a:lvl3pPr>
            <a:lvl4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812651-A64E-FA0C-7D84-B20BA7C67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6600" y="5983104"/>
            <a:ext cx="1295400" cy="874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6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13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9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3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465791-02C3-85CB-EC2D-AE1D097A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935" y="390964"/>
            <a:ext cx="5819517" cy="55245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D75BC5-46CC-A36D-B72E-AE0A832FACB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978392" y="6118350"/>
            <a:ext cx="8463826" cy="6044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noProof="1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Global Conference for Multidisciplinary Research 2026 (GCMR)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D76B1E-B552-AE45-4843-301C6D28D1A7}"/>
              </a:ext>
            </a:extLst>
          </p:cNvPr>
          <p:cNvSpPr/>
          <p:nvPr/>
        </p:nvSpPr>
        <p:spPr>
          <a:xfrm>
            <a:off x="378274" y="1004996"/>
            <a:ext cx="3186113" cy="2928938"/>
          </a:xfrm>
          <a:prstGeom prst="roundRect">
            <a:avLst>
              <a:gd name="adj" fmla="val 1276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900000" rtlCol="0" anchor="t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 &amp; problem statement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gap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98FF00E-8178-768E-D717-21A91591D5AD}"/>
              </a:ext>
            </a:extLst>
          </p:cNvPr>
          <p:cNvSpPr/>
          <p:nvPr/>
        </p:nvSpPr>
        <p:spPr>
          <a:xfrm>
            <a:off x="430663" y="1054766"/>
            <a:ext cx="3081334" cy="802486"/>
          </a:xfrm>
          <a:prstGeom prst="roundRect">
            <a:avLst>
              <a:gd name="adj" fmla="val 39318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&amp; Objectives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9018BA3-EB7E-8FE0-E4A2-727CFA1BDD75}"/>
              </a:ext>
            </a:extLst>
          </p:cNvPr>
          <p:cNvSpPr/>
          <p:nvPr/>
        </p:nvSpPr>
        <p:spPr>
          <a:xfrm>
            <a:off x="378273" y="4082645"/>
            <a:ext cx="3227410" cy="1584245"/>
          </a:xfrm>
          <a:prstGeom prst="roundRect">
            <a:avLst>
              <a:gd name="adj" fmla="val 1276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490000" rtlCol="0" anchor="t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Approach / research design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&amp; materials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Tools &amp; methods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16B211-20FA-EF99-5F3E-3AC6B411CD52}"/>
              </a:ext>
            </a:extLst>
          </p:cNvPr>
          <p:cNvSpPr/>
          <p:nvPr/>
        </p:nvSpPr>
        <p:spPr>
          <a:xfrm>
            <a:off x="443114" y="4109565"/>
            <a:ext cx="3121273" cy="434060"/>
          </a:xfrm>
          <a:prstGeom prst="roundRect">
            <a:avLst>
              <a:gd name="adj" fmla="val 39318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Methodology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EAE3F58-45F2-37DC-9B02-3EE55CF62FE5}"/>
              </a:ext>
            </a:extLst>
          </p:cNvPr>
          <p:cNvSpPr/>
          <p:nvPr/>
        </p:nvSpPr>
        <p:spPr>
          <a:xfrm>
            <a:off x="3946548" y="2414580"/>
            <a:ext cx="4396985" cy="3507920"/>
          </a:xfrm>
          <a:prstGeom prst="roundRect">
            <a:avLst>
              <a:gd name="adj" fmla="val 1276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1230000" rtlCol="0" anchor="t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findings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Performance / comparison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0828D39-46F8-E56C-FBD7-F7E28007C97B}"/>
              </a:ext>
            </a:extLst>
          </p:cNvPr>
          <p:cNvSpPr/>
          <p:nvPr/>
        </p:nvSpPr>
        <p:spPr>
          <a:xfrm>
            <a:off x="4091148" y="2537744"/>
            <a:ext cx="4252385" cy="1110244"/>
          </a:xfrm>
          <a:prstGeom prst="roundRect">
            <a:avLst>
              <a:gd name="adj" fmla="val 39318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&amp; Discussion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98A556D-FFDB-7005-481F-E958579C287F}"/>
              </a:ext>
            </a:extLst>
          </p:cNvPr>
          <p:cNvSpPr/>
          <p:nvPr/>
        </p:nvSpPr>
        <p:spPr>
          <a:xfrm>
            <a:off x="8829000" y="1064269"/>
            <a:ext cx="3186113" cy="2869666"/>
          </a:xfrm>
          <a:prstGeom prst="roundRect">
            <a:avLst>
              <a:gd name="adj" fmla="val 12765"/>
            </a:avLst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885000" rtlCol="0" anchor="t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 of findings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Implications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 work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37AAABE-CD04-A2FF-C8B0-211A76B39E2B}"/>
              </a:ext>
            </a:extLst>
          </p:cNvPr>
          <p:cNvSpPr/>
          <p:nvPr/>
        </p:nvSpPr>
        <p:spPr>
          <a:xfrm>
            <a:off x="8881389" y="1113032"/>
            <a:ext cx="3081334" cy="786246"/>
          </a:xfrm>
          <a:prstGeom prst="roundRect">
            <a:avLst>
              <a:gd name="adj" fmla="val 39318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2DA0A9A-EF6A-C871-3C9E-7228EA57FFE6}"/>
              </a:ext>
            </a:extLst>
          </p:cNvPr>
          <p:cNvSpPr/>
          <p:nvPr/>
        </p:nvSpPr>
        <p:spPr>
          <a:xfrm>
            <a:off x="8829000" y="4082645"/>
            <a:ext cx="3186113" cy="1584245"/>
          </a:xfrm>
          <a:prstGeom prst="roundRect">
            <a:avLst>
              <a:gd name="adj" fmla="val 1276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tIns="490000" rtlCol="0" anchor="t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[1] Author, Year, Title, Source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[2] Author, Year, Title, Source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08F74BE-13BA-5587-97C6-B1BC000548A9}"/>
              </a:ext>
            </a:extLst>
          </p:cNvPr>
          <p:cNvSpPr/>
          <p:nvPr/>
        </p:nvSpPr>
        <p:spPr>
          <a:xfrm>
            <a:off x="8881389" y="4109565"/>
            <a:ext cx="3081334" cy="434060"/>
          </a:xfrm>
          <a:prstGeom prst="roundRect">
            <a:avLst>
              <a:gd name="adj" fmla="val 39318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27" name="Flowchart: Alternate Process 26">
            <a:extLst>
              <a:ext uri="{FF2B5EF4-FFF2-40B4-BE49-F238E27FC236}">
                <a16:creationId xmlns:a16="http://schemas.microsoft.com/office/drawing/2014/main" id="{D3DAB730-5A93-3FFE-38B4-4B544E0F19D6}"/>
              </a:ext>
            </a:extLst>
          </p:cNvPr>
          <p:cNvSpPr/>
          <p:nvPr/>
        </p:nvSpPr>
        <p:spPr>
          <a:xfrm>
            <a:off x="676044" y="5983105"/>
            <a:ext cx="1881745" cy="874895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FF0880A-C5EA-8FF0-E335-F1ECA39A5D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207"/>
          <a:stretch>
            <a:fillRect/>
          </a:stretch>
        </p:blipFill>
        <p:spPr>
          <a:xfrm>
            <a:off x="732928" y="5993728"/>
            <a:ext cx="1824861" cy="1310109"/>
          </a:xfrm>
          <a:prstGeom prst="rect">
            <a:avLst/>
          </a:prstGeom>
          <a:ln>
            <a:noFill/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63B33CBB-7090-EBCB-751D-91B58531B1D8}"/>
              </a:ext>
            </a:extLst>
          </p:cNvPr>
          <p:cNvSpPr txBox="1"/>
          <p:nvPr/>
        </p:nvSpPr>
        <p:spPr>
          <a:xfrm>
            <a:off x="3946548" y="1203396"/>
            <a:ext cx="250237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1st Given Name, Surname </a:t>
            </a:r>
          </a:p>
          <a:p>
            <a:pPr algn="just"/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dept. name of organization (of Aff.) </a:t>
            </a:r>
          </a:p>
          <a:p>
            <a:pPr algn="just"/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name of organization (of Aff.) </a:t>
            </a:r>
          </a:p>
          <a:p>
            <a:pPr algn="just"/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City, Country </a:t>
            </a:r>
          </a:p>
          <a:p>
            <a:pPr algn="just"/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email address or ORCID</a:t>
            </a:r>
            <a:endParaRPr lang="en-US" sz="1200" i="1" dirty="0">
              <a:solidFill>
                <a:srgbClr val="000000"/>
              </a:solidFill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F00943CE-D451-00FC-28E5-6887AC0FD9D4}"/>
              </a:ext>
            </a:extLst>
          </p:cNvPr>
          <p:cNvSpPr txBox="1"/>
          <p:nvPr/>
        </p:nvSpPr>
        <p:spPr>
          <a:xfrm>
            <a:off x="6326620" y="1159519"/>
            <a:ext cx="250237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2nd Given Name, Surname </a:t>
            </a:r>
          </a:p>
          <a:p>
            <a:pPr algn="just"/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dept. name of organization (of Aff.) </a:t>
            </a:r>
          </a:p>
          <a:p>
            <a:pPr algn="just"/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name of organization (of Aff.) </a:t>
            </a:r>
          </a:p>
          <a:p>
            <a:pPr algn="just"/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City, Country </a:t>
            </a:r>
          </a:p>
          <a:p>
            <a:pPr algn="just"/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email address or ORCID</a:t>
            </a:r>
            <a:endParaRPr lang="en-US" sz="1200" i="1" dirty="0">
              <a:solidFill>
                <a:srgbClr val="000000"/>
              </a:solidFill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421864832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2AE0DF-6B5F-4274-A760-FE77CC84C90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227BAF2-BB0B-4E7B-AE5A-2E47729F98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8B8CBF-35BC-4CBA-95E2-584C08F618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ModOverlayVTI</Template>
  <TotalTime>111</TotalTime>
  <Words>126</Words>
  <Application>Microsoft Office PowerPoint</Application>
  <PresentationFormat>Widescreen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Nova Light</vt:lpstr>
      <vt:lpstr>Calibri</vt:lpstr>
      <vt:lpstr>Elephant</vt:lpstr>
      <vt:lpstr>Nunito</vt:lpstr>
      <vt:lpstr>ModOverlayVTI</vt:lpstr>
      <vt:lpstr>Research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</dc:title>
  <cp:lastModifiedBy>USER</cp:lastModifiedBy>
  <cp:revision>16</cp:revision>
  <dcterms:created xsi:type="dcterms:W3CDTF">2024-01-11T09:03:24Z</dcterms:created>
  <dcterms:modified xsi:type="dcterms:W3CDTF">2026-09-22T10:14:15Z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